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sldIdLst>
    <p:sldId id="256" r:id="rId2"/>
    <p:sldId id="276" r:id="rId3"/>
    <p:sldId id="257" r:id="rId4"/>
    <p:sldId id="258" r:id="rId5"/>
    <p:sldId id="280" r:id="rId6"/>
    <p:sldId id="27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71" r:id="rId17"/>
    <p:sldId id="272" r:id="rId18"/>
    <p:sldId id="273" r:id="rId19"/>
    <p:sldId id="274" r:id="rId20"/>
    <p:sldId id="275" r:id="rId21"/>
    <p:sldId id="281" r:id="rId22"/>
    <p:sldId id="279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174A"/>
    <a:srgbClr val="761C5C"/>
    <a:srgbClr val="A42895"/>
    <a:srgbClr val="631146"/>
    <a:srgbClr val="723A02"/>
    <a:srgbClr val="B95E03"/>
    <a:srgbClr val="9241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02" y="-132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21DEF-380D-4D0C-BB96-46FF3C19E3BF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7D156-0947-491B-BDB2-7B3C5FEA8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7D156-0947-491B-BDB2-7B3C5FEA86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3114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4474-0817-4C74-AC95-8E8B67F68141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F8F4474-0817-4C74-AC95-8E8B67F68141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3FAE7C4-4378-43E8-A32C-0828E2A0D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924104"/>
          </a:solidFill>
          <a:latin typeface="+mj-lt"/>
          <a:ea typeface="+mj-ea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5F174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5F174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5F174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631146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63114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hyperlink" Target="http://smiles.gorod.eu/smile.119631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0;&#1086;&#1075;&#1076;&#1072;%20&#1076;&#1086;&#1084;%20&#1089;&#1090;&#1072;&#1085;&#1086;&#1074;&#1080;&#1090;&#1089;&#1103;%20&#1086;&#1087;&#1072;&#1089;&#1085;&#1099;&#1084;\&#1085;&#1077;&#1078;&#1085;&#1086;&#1089;&#1090;&#1100;1.wa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57150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+mn-lt"/>
              </a:rPr>
              <a:t>МОУ «Средняя общеобразовательная школа с. </a:t>
            </a:r>
            <a:r>
              <a:rPr lang="ru-RU" sz="1800" dirty="0" err="1" smtClean="0">
                <a:latin typeface="+mn-lt"/>
              </a:rPr>
              <a:t>Терса</a:t>
            </a:r>
            <a:r>
              <a:rPr lang="ru-RU" sz="1800" dirty="0" smtClean="0">
                <a:latin typeface="+mn-lt"/>
              </a:rPr>
              <a:t> Вольского района Саратовской области»</a:t>
            </a:r>
            <a:endParaRPr lang="ru-RU" sz="1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7929618" cy="175260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/>
              <a:t>Когда дом становится опасным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429132"/>
            <a:ext cx="4261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учитель начальных классов</a:t>
            </a:r>
          </a:p>
          <a:p>
            <a:r>
              <a:rPr lang="ru-RU" sz="2400" dirty="0" smtClean="0"/>
              <a:t>Сачкова Лариса Владимировна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621508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357166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6 L -0.84253 0.84005 " pathEditMode="relative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253 0.84005 L 0.00799 0.02106 " pathEditMode="relative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0.85034 0.8294 " pathEditMode="relative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253 0.84005 L 0.00018 0.02106 " pathEditMode="relative" ptsTypes="AA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29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C 0.20191 -2.59259E-6 0.36632 0.19051 0.36632 0.42523 C 0.36632 0.65949 0.20191 0.85047 1.94444E-6 0.85047 C -0.20209 0.85047 -0.36615 0.65949 -0.36615 0.42523 C -0.36615 0.19051 -0.20209 -2.59259E-6 1.94444E-6 -2.59259E-6 Z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14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8778E-17 C 0.20191 1.38778E-17 0.36632 0.19028 0.36632 0.42454 C 0.36632 0.6588 0.20191 0.84931 -8.33333E-7 0.84931 C -0.20191 0.84931 -0.36597 0.6588 -0.36597 0.42454 C -0.36597 0.19028 -0.20191 1.38778E-17 -8.33333E-7 1.38778E-17 Z " pathEditMode="relative" rAng="0" ptsTypes="fffff">
                                      <p:cBhvr>
                                        <p:cTn id="22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C 2.5E-6 -0.16968 0.09566 -0.2993 0.21215 -0.2993 C 0.33229 -0.2993 0.42812 -0.16968 0.42812 -7.40741E-7 C 0.42812 0.16898 0.52396 0.29907 0.64409 0.29907 C 0.76059 0.29907 0.85642 0.16898 0.85642 -7.40741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15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2.5E-6 -0.172 0.09566 -0.30417 0.21215 -0.30417 C 0.33229 -0.30417 0.42812 -0.172 0.42812 4.81481E-6 C 0.42812 0.17222 0.52396 0.30486 0.64409 0.30486 C 0.76059 0.30486 0.85642 0.17222 0.85642 4.81481E-6 " pathEditMode="relative" rAng="0" ptsTypes="fffff">
                                      <p:cBhvr>
                                        <p:cTn id="23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118 -0.07731 0.15868 -0.07731 L 0.52535 -0.07731 C 0.61285 -0.07731 0.6842 0.01505 0.6842 0.12871 L 0.6842 0.59769 C 0.6842 0.71181 0.61285 0.80764 0.52535 0.80764 L 0.15868 0.80764 C 0.07118 0.80764 2.77556E-17 0.71181 2.77556E-17 0.59769 Z " pathEditMode="relative" rAng="0" ptsTypes="fFfFfFff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205 -0.07731 0.16042 -0.07731 L 0.5316 -0.07731 C 0.61997 -0.07731 0.69219 0.01505 0.69219 0.12871 L 0.69219 0.59769 C 0.69219 0.71181 0.61997 0.80764 0.5316 0.80764 L 0.16042 0.80764 C 0.07205 0.80764 2.77556E-17 0.71181 2.77556E-17 0.59769 Z " pathEditMode="relative" rAng="0" ptsTypes="fFfFfFff">
                                      <p:cBhvr>
                                        <p:cTn id="15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3102 C 2.77556E-17 0.01621 0.07118 -0.07731 0.15868 -0.07731 L 0.52535 -0.07731 C 0.61285 -0.07731 0.6842 0.01621 0.6842 0.13102 L 0.6842 0.60556 C 0.6842 0.72107 0.61285 0.81806 0.52535 0.81806 L 0.15868 0.81806 C 0.07118 0.81806 2.77556E-17 0.72107 2.77556E-17 0.60556 Z " pathEditMode="relative" rAng="0" ptsTypes="fFfFfFff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3102 C 2.77556E-17 0.01621 0.07205 -0.07731 0.16042 -0.07731 L 0.5316 -0.07731 C 0.61997 -0.07731 0.69219 0.01621 0.69219 0.13102 L 0.69219 0.60556 C 0.69219 0.72107 0.61997 0.81806 0.5316 0.81806 L 0.16042 0.81806 C 0.07205 0.81806 2.77556E-17 0.72107 2.77556E-17 0.60556 Z " pathEditMode="relative" rAng="0" ptsTypes="fFfFfFff">
                                      <p:cBhvr>
                                        <p:cTn id="23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205 -0.07731 0.16042 -0.07731 L 0.5316 -0.07731 C 0.61997 -0.07731 0.69219 0.01505 0.69219 0.12871 L 0.69219 0.59769 C 0.69219 0.71181 0.61997 0.80764 0.5316 0.80764 L 0.16042 0.80764 C 0.07205 0.80764 2.77556E-17 0.71181 2.77556E-17 0.59769 Z " pathEditMode="relative" rAng="0" ptsTypes="fFfFfFff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12871 C 2.77556E-17 0.01505 0.07118 -0.07731 0.15868 -0.07731 L 0.52535 -0.07731 C 0.61285 -0.07731 0.6842 0.01505 0.6842 0.12871 L 0.6842 0.59769 C 0.6842 0.71181 0.61285 0.80764 0.52535 0.80764 L 0.15868 0.80764 C 0.07118 0.80764 2.77556E-17 0.71181 2.77556E-17 0.59769 Z " pathEditMode="relative" rAng="0" ptsTypes="fFfFfFff">
                                      <p:cBhvr>
                                        <p:cTn id="31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S83024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0350"/>
            <a:ext cx="1728788" cy="15128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5365" name="Picture 5" descr="S83024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149725"/>
            <a:ext cx="1657350" cy="15843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5367" name="Picture 7" descr="HH00907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205038"/>
            <a:ext cx="1738313" cy="17319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779838" y="476250"/>
            <a:ext cx="4608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851275" y="476250"/>
            <a:ext cx="4535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Как пользоваться?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276600" y="1341438"/>
            <a:ext cx="5040313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Передавать ручкой вперёд.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Мыть или обтирать голыми руками.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Ножом пользоваться под присмотром взрослых.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Во время пользования предмета, размахивать руками.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419475" y="1412875"/>
            <a:ext cx="43195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3492500" y="2781300"/>
            <a:ext cx="39592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3286116" y="1214423"/>
            <a:ext cx="4714908" cy="78581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214678" y="3000372"/>
            <a:ext cx="4608512" cy="10080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0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237288"/>
            <a:ext cx="720725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  <p:bldP spid="15371" grpId="0"/>
      <p:bldP spid="15378" grpId="0" animBg="1"/>
      <p:bldP spid="1537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S83024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2160588" cy="23764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7413" name="Picture 5" descr="S83024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789363"/>
            <a:ext cx="2232025" cy="23764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95738" y="620713"/>
            <a:ext cx="4392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Как пользоваться?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924300" y="1557338"/>
            <a:ext cx="460851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Лекарства принимать по назначению врача.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Разноцветные таблетки – это не всегда витамины.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Пробовать на вкус любую красивую жидкость</a:t>
            </a:r>
            <a:r>
              <a:rPr lang="ru-RU" sz="2800" dirty="0" smtClean="0"/>
              <a:t>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Моющие средства использовать согласно инструкции.</a:t>
            </a:r>
            <a:endParaRPr lang="ru-RU" sz="2800" dirty="0"/>
          </a:p>
          <a:p>
            <a:pPr marL="342900" indent="-342900">
              <a:spcBef>
                <a:spcPct val="50000"/>
              </a:spcBef>
            </a:pPr>
            <a:endParaRPr lang="ru-RU" sz="2800" dirty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786182" y="1500174"/>
            <a:ext cx="4537075" cy="10080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786182" y="2643182"/>
            <a:ext cx="4537075" cy="9350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237288"/>
            <a:ext cx="647700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571868" y="4714884"/>
            <a:ext cx="4537075" cy="15716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/>
      <p:bldP spid="1741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H0089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2303462" cy="396081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851275" y="476250"/>
            <a:ext cx="4392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Как пользоваться?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563938" y="1628775"/>
            <a:ext cx="446405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Использовать включенный газ, как способ согреться.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Не пытаться самостоятельно отремонтировать неполадки в плите.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/>
              <a:t>Не оставлять без присмотра посуду на включенной плите.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563938" y="3141663"/>
            <a:ext cx="3673475" cy="17287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563938" y="5157788"/>
            <a:ext cx="3960812" cy="12239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19137" cy="3587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H0091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1328738" cy="15113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9463" name="Picture 7" descr="HH0094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581525"/>
            <a:ext cx="1409700" cy="131921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9464" name="Picture 8" descr="HH0088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349500"/>
            <a:ext cx="1427163" cy="149383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348038" y="0"/>
            <a:ext cx="4392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Как пользоваться?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124075" y="1052513"/>
            <a:ext cx="6551613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Не пользоваться прибором с оголенным проводом.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Электроприборы выключать из розетки при уходе из дома. (кроме холодильника)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Пытаться самим отремонтировать неисправные приборы.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Горячий утюг ставить на «подошву».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/>
              <a:t>Влажными руками не прикасаться к электроприборам.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2195513" y="1000108"/>
            <a:ext cx="5761037" cy="98903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2071671" y="2133600"/>
            <a:ext cx="6643734" cy="13668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071670" y="5286388"/>
            <a:ext cx="6408738" cy="9350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453188"/>
            <a:ext cx="792163" cy="2159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animBg="1"/>
      <p:bldP spid="19468" grpId="0" animBg="1"/>
      <p:bldP spid="194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357430"/>
            <a:ext cx="6786611" cy="92333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Физминутка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ТЕРЕМ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500462" cy="374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ТЕРЕМ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285860"/>
            <a:ext cx="4643470" cy="374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214422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1. Г) </a:t>
            </a:r>
            <a:r>
              <a:rPr lang="ru-RU" sz="2800" dirty="0" smtClean="0"/>
              <a:t>отключить ток, накинуть на телевизор плотную ткань, позвонить по телефону 01.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357430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2. В) </a:t>
            </a:r>
            <a:r>
              <a:rPr lang="ru-RU" sz="2800" dirty="0" smtClean="0"/>
              <a:t>Открою окно, постараюсь перекрыть газ и позвоню по телефону 04 и все это </a:t>
            </a:r>
          </a:p>
          <a:p>
            <a:r>
              <a:rPr lang="ru-RU" sz="2800" dirty="0" smtClean="0"/>
              <a:t>буду делать, не включая света.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071942"/>
            <a:ext cx="3834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3. В) </a:t>
            </a:r>
            <a:r>
              <a:rPr lang="ru-RU" sz="2800" dirty="0" smtClean="0"/>
              <a:t>вызвать пожарных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5072074"/>
            <a:ext cx="1350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4. Б) </a:t>
            </a:r>
            <a:r>
              <a:rPr lang="ru-RU" sz="2800" dirty="0" smtClean="0"/>
              <a:t>01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357166"/>
            <a:ext cx="30941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Ответы теста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Практическая  деятельность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D:\Картинки МАМИНЫ\Animated\химия медицина\J00761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3357586" cy="2439143"/>
          </a:xfrm>
          <a:prstGeom prst="rect">
            <a:avLst/>
          </a:prstGeom>
          <a:noFill/>
        </p:spPr>
      </p:pic>
      <p:pic>
        <p:nvPicPr>
          <p:cNvPr id="1027" name="Picture 3" descr="D:\Картинки МАМИНЫ\Animated\химия медицина\j025446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5992"/>
            <a:ext cx="1323975" cy="1085850"/>
          </a:xfrm>
          <a:prstGeom prst="rect">
            <a:avLst/>
          </a:prstGeom>
          <a:noFill/>
        </p:spPr>
      </p:pic>
      <p:pic>
        <p:nvPicPr>
          <p:cNvPr id="1028" name="Picture 4" descr="D:\Картинки МАМИНЫ\Animated\химия медицина\j025447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928934"/>
            <a:ext cx="1133475" cy="1009650"/>
          </a:xfrm>
          <a:prstGeom prst="rect">
            <a:avLst/>
          </a:prstGeom>
          <a:noFill/>
        </p:spPr>
      </p:pic>
      <p:pic>
        <p:nvPicPr>
          <p:cNvPr id="1029" name="Picture 5" descr="D:\Картинки МАМИНЫ\медицина\j01827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214818"/>
            <a:ext cx="3657600" cy="2462213"/>
          </a:xfrm>
          <a:prstGeom prst="rect">
            <a:avLst/>
          </a:prstGeom>
          <a:noFill/>
        </p:spPr>
      </p:pic>
      <p:pic>
        <p:nvPicPr>
          <p:cNvPr id="1030" name="Picture 6" descr="D:\Картинки МАМИНЫ\медицина\j01789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1000108"/>
            <a:ext cx="2071702" cy="3107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643182"/>
            <a:ext cx="5643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Я знаю … </a:t>
            </a:r>
          </a:p>
          <a:p>
            <a:r>
              <a:rPr lang="ru-RU" sz="5400" dirty="0" smtClean="0"/>
              <a:t>Я умею…</a:t>
            </a:r>
          </a:p>
          <a:p>
            <a:r>
              <a:rPr lang="ru-RU" sz="5400" dirty="0" smtClean="0"/>
              <a:t>Я научился…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643042" y="642918"/>
            <a:ext cx="42062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Продолжи фразу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5784" y="1357298"/>
            <a:ext cx="7072330" cy="2554545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Благодарю</a:t>
            </a:r>
          </a:p>
          <a:p>
            <a:pPr algn="ctr"/>
            <a:r>
              <a:rPr lang="ru-RU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  внимание!</a:t>
            </a:r>
            <a:endParaRPr lang="ru-RU" sz="8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" name="Picture 12" descr="http://s15.rimg.info/8ed46eaeebfbdaa9807323e5c8b8e6d9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00240"/>
            <a:ext cx="3762944" cy="43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Лариса Владимировна\Downloads\руковичк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4143372" cy="285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Лариса Владимировна\Downloads\Бианки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786050" cy="34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Лариса Владимировна\Downloads\Толстой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928802"/>
            <a:ext cx="3429024" cy="285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500042"/>
            <a:ext cx="677320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Русская народная сказка «Теремок»</a:t>
            </a:r>
          </a:p>
          <a:p>
            <a:r>
              <a:rPr lang="ru-RU" sz="3200" dirty="0" smtClean="0"/>
              <a:t>Русская народная сказка «</a:t>
            </a:r>
            <a:r>
              <a:rPr lang="ru-RU" sz="3200" dirty="0" err="1" smtClean="0"/>
              <a:t>Руковичка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В. В. Бианки «Теремок»</a:t>
            </a:r>
          </a:p>
          <a:p>
            <a:r>
              <a:rPr lang="ru-RU" sz="3200" dirty="0" smtClean="0"/>
              <a:t>А. Толстой «Теремок»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ТЕРЕМ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500462" cy="374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ТЕРЕМ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285860"/>
            <a:ext cx="4643470" cy="374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5429264"/>
            <a:ext cx="83785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аш дом является крепостью или опасностью?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58971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План исследования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571612"/>
            <a:ext cx="919553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а) прочитать фразы;</a:t>
            </a:r>
          </a:p>
          <a:p>
            <a:r>
              <a:rPr lang="ru-RU" sz="4000" dirty="0" smtClean="0"/>
              <a:t>б) найти соответствие;</a:t>
            </a:r>
          </a:p>
          <a:p>
            <a:r>
              <a:rPr lang="ru-RU" sz="4000" dirty="0" smtClean="0"/>
              <a:t>в) постараться ответить на</a:t>
            </a:r>
          </a:p>
          <a:p>
            <a:r>
              <a:rPr lang="ru-RU" sz="4000" dirty="0" smtClean="0"/>
              <a:t> поставленный вопрос гипотезы. </a:t>
            </a:r>
          </a:p>
          <a:p>
            <a:r>
              <a:rPr lang="ru-RU" sz="4000" dirty="0" smtClean="0"/>
              <a:t>г</a:t>
            </a:r>
            <a:r>
              <a:rPr lang="ru-RU" sz="4000" dirty="0" smtClean="0"/>
              <a:t>) информация о полученном результате.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Вывод.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илищ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428736"/>
            <a:ext cx="2448900" cy="1407414"/>
          </a:xfrm>
          <a:prstGeom prst="rect">
            <a:avLst/>
          </a:prstGeom>
          <a:noFill/>
        </p:spPr>
      </p:pic>
      <p:pic>
        <p:nvPicPr>
          <p:cNvPr id="1027" name="Picture 3" descr="G:\огонь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71480"/>
            <a:ext cx="2488900" cy="1285884"/>
          </a:xfrm>
          <a:prstGeom prst="rect">
            <a:avLst/>
          </a:prstGeom>
          <a:noFill/>
        </p:spPr>
      </p:pic>
      <p:pic>
        <p:nvPicPr>
          <p:cNvPr id="1029" name="Picture 5" descr="G:\ожар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072074"/>
            <a:ext cx="1905000" cy="1428750"/>
          </a:xfrm>
          <a:prstGeom prst="rect">
            <a:avLst/>
          </a:prstGeom>
          <a:noFill/>
        </p:spPr>
      </p:pic>
      <p:pic>
        <p:nvPicPr>
          <p:cNvPr id="1030" name="Picture 6" descr="G:\ожар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5072074"/>
            <a:ext cx="2074079" cy="1547820"/>
          </a:xfrm>
          <a:prstGeom prst="rect">
            <a:avLst/>
          </a:prstGeom>
          <a:noFill/>
        </p:spPr>
      </p:pic>
      <p:pic>
        <p:nvPicPr>
          <p:cNvPr id="1031" name="Picture 7" descr="G:\ожар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929198"/>
            <a:ext cx="2105992" cy="1571636"/>
          </a:xfrm>
          <a:prstGeom prst="rect">
            <a:avLst/>
          </a:prstGeom>
          <a:noFill/>
        </p:spPr>
      </p:pic>
      <p:pic>
        <p:nvPicPr>
          <p:cNvPr id="1032" name="Picture 8" descr="G:\пожар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5214950"/>
            <a:ext cx="2324100" cy="1428750"/>
          </a:xfrm>
          <a:prstGeom prst="rect">
            <a:avLst/>
          </a:prstGeom>
          <a:noFill/>
        </p:spPr>
      </p:pic>
      <p:pic>
        <p:nvPicPr>
          <p:cNvPr id="1033" name="Picture 9" descr="G:\гонь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3000372"/>
            <a:ext cx="2071702" cy="1593617"/>
          </a:xfrm>
          <a:prstGeom prst="rect">
            <a:avLst/>
          </a:prstGeom>
          <a:noFill/>
        </p:spPr>
      </p:pic>
      <p:pic>
        <p:nvPicPr>
          <p:cNvPr id="1034" name="Picture 10" descr="G:\жилище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642918"/>
            <a:ext cx="2098848" cy="1362888"/>
          </a:xfrm>
          <a:prstGeom prst="rect">
            <a:avLst/>
          </a:prstGeom>
          <a:noFill/>
        </p:spPr>
      </p:pic>
      <p:pic>
        <p:nvPicPr>
          <p:cNvPr id="1035" name="Picture 11" descr="G:\огонь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71736" y="571480"/>
            <a:ext cx="181881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S8302475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1571604" y="341339"/>
            <a:ext cx="1785950" cy="145093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5" name="Picture 7" descr="HH0089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1747" y="3089257"/>
            <a:ext cx="2028188" cy="241144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6" name="Picture 12" descr="S83024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928934"/>
            <a:ext cx="2394374" cy="222092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7" name="Picture 9" descr="HH00885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4025882"/>
            <a:ext cx="1722443" cy="160037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8" name="Picture 17" descr="S830246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44984" y="1041920"/>
            <a:ext cx="2055841" cy="16155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9" name="Picture 4" descr="HH00916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9398" y="2081194"/>
            <a:ext cx="2208700" cy="177643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0" name="Picture 49" descr="HH00907_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9222" y="2024713"/>
            <a:ext cx="1997092" cy="156936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18131E-6 L -0.20469 -0.0890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7457E-6 L -0.37031 -0.4719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78261E-6 L -0.14358 0.4972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0070" y="1857364"/>
            <a:ext cx="7246705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Физминутка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для глаз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нежность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8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24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83472 0.81898 " pathEditMode="relative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473 0.81898 L 0.00799 0.0104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" y="-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041 L 0.83473 0.8189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472 0.81898 L 0.00799 0.0210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бочки и город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 и город</Template>
  <TotalTime>0</TotalTime>
  <Words>295</Words>
  <Application>Microsoft Office PowerPoint</Application>
  <PresentationFormat>Экран (4:3)</PresentationFormat>
  <Paragraphs>53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Бабочки и город</vt:lpstr>
      <vt:lpstr>МОУ «Средняя общеобразовательная школа с. Терса Вольского района Саратовской области»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2012-11-12T13:06:54Z</dcterms:created>
  <dcterms:modified xsi:type="dcterms:W3CDTF">2012-11-21T14:20:54Z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TC103626511049</vt:lpwstr>
  </property>
</Properties>
</file>